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42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7934761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a:t>
                      </a:r>
                      <a:r>
                        <a:rPr lang=""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18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сәуірдег</a:t>
            </a:r>
            <a:r>
              <a:rPr lang="kk-KZ" altLang="ru-RU" sz="1200" b="1" dirty="0" smtClean="0">
                <a:latin typeface="Times New Roman" panose="02020603050405020304" pitchFamily="18" charset="0"/>
                <a:cs typeface="Times New Roman" panose="02020603050405020304" pitchFamily="18" charset="0"/>
              </a:rPr>
              <a:t>і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sz="1200" b="1" dirty="0" smtClean="0">
                <a:latin typeface="Times New Roman" panose="02020603050405020304" pitchFamily="18" charset="0"/>
                <a:cs typeface="Times New Roman" panose="02020603050405020304" pitchFamily="18" charset="0"/>
              </a:rPr>
              <a:t>19</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18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Аздаған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4-9</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10-12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a:t>
            </a: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err="1" smtClean="0">
                <a:latin typeface="Times New Roman" pitchFamily="18" charset="0"/>
                <a:cs typeface="Times New Roman" pitchFamily="18" charset="0"/>
              </a:rPr>
              <a:t>Түнде</a:t>
            </a:r>
            <a:r>
              <a:rPr lang="ru-RU"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20 </a:t>
            </a:r>
            <a:r>
              <a:rPr lang="" altLang="ru-RU" sz="1200" b="1" dirty="0">
                <a:latin typeface="Times New Roman" pitchFamily="18" charset="0"/>
                <a:cs typeface="Times New Roman" pitchFamily="18" charset="0"/>
              </a:rPr>
              <a:t>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 sz="1200" b="1" dirty="0" smtClean="0">
                <a:latin typeface="Times New Roman" panose="02020603050405020304" pitchFamily="18" charset="0"/>
                <a:cs typeface="Times New Roman" panose="02020603050405020304" pitchFamily="18" charset="0"/>
              </a:rPr>
              <a:t>19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 sz="1200" b="1" dirty="0" smtClean="0">
                <a:latin typeface="Times New Roman" panose="02020603050405020304" pitchFamily="18" charset="0"/>
                <a:cs typeface="Times New Roman" panose="02020603050405020304" pitchFamily="18" charset="0"/>
              </a:rPr>
              <a:t>20</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2-4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36227" y="326701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60280279"/>
              </p:ext>
            </p:extLst>
          </p:nvPr>
        </p:nvGraphicFramePr>
        <p:xfrm>
          <a:off x="5033957" y="4221088"/>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14973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589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1,173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4153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0,831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194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0,970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1" name="TextBox 13"/>
          <p:cNvSpPr txBox="1"/>
          <p:nvPr/>
        </p:nvSpPr>
        <p:spPr>
          <a:xfrm>
            <a:off x="5033957" y="23840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Бухтоярова Л</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24432</TotalTime>
  <Words>643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4615</cp:revision>
  <cp:lastPrinted>2021-07-01T03:56:27Z</cp:lastPrinted>
  <dcterms:created xsi:type="dcterms:W3CDTF">2018-03-27T06:03:00Z</dcterms:created>
  <dcterms:modified xsi:type="dcterms:W3CDTF">2026-04-18T08:24:17Z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